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3" r:id="rId3"/>
    <p:sldId id="262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9">
          <p15:clr>
            <a:srgbClr val="A4A3A4"/>
          </p15:clr>
        </p15:guide>
        <p15:guide id="2" pos="3840">
          <p15:clr>
            <a:srgbClr val="A4A3A4"/>
          </p15:clr>
        </p15:guide>
        <p15:guide id="3" pos="528">
          <p15:clr>
            <a:srgbClr val="A4A3A4"/>
          </p15:clr>
        </p15:guide>
        <p15:guide id="4" pos="71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F7F7F"/>
    <a:srgbClr val="941417"/>
    <a:srgbClr val="F6F6F6"/>
    <a:srgbClr val="00315E"/>
    <a:srgbClr val="34A1E0"/>
    <a:srgbClr val="0068BE"/>
    <a:srgbClr val="192F65"/>
    <a:srgbClr val="2D3841"/>
    <a:srgbClr val="2041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2"/>
      </p:cViewPr>
      <p:guideLst>
        <p:guide orient="horz" pos="2199"/>
        <p:guide pos="3840"/>
        <p:guide pos="528"/>
        <p:guide pos="71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alphaModFix amt="2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4785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838F6-B13F-435A-94AA-3850E9EF17F1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学校线稿图"/>
          <p:cNvPicPr>
            <a:picLocks noChangeAspect="1"/>
          </p:cNvPicPr>
          <p:nvPr userDrawn="1"/>
        </p:nvPicPr>
        <p:blipFill>
          <a:blip r:embed="rId13">
            <a:lum bright="70000" contrast="-70000"/>
          </a:blip>
          <a:srcRect t="54395" b="25859"/>
          <a:stretch>
            <a:fillRect/>
          </a:stretch>
        </p:blipFill>
        <p:spPr>
          <a:xfrm>
            <a:off x="0" y="4778375"/>
            <a:ext cx="12191365" cy="20796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675409e4104f67bd7041fd32beaed9b1"/>
          <p:cNvPicPr>
            <a:picLocks noChangeAspect="1"/>
          </p:cNvPicPr>
          <p:nvPr/>
        </p:nvPicPr>
        <p:blipFill>
          <a:blip r:embed="rId2">
            <a:lum bright="-48000" contrast="-48000"/>
          </a:blip>
          <a:stretch>
            <a:fillRect/>
          </a:stretch>
        </p:blipFill>
        <p:spPr>
          <a:xfrm>
            <a:off x="0" y="0"/>
            <a:ext cx="12192635" cy="68624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881533" y="885821"/>
            <a:ext cx="2428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Electronic Association</a:t>
            </a:r>
          </a:p>
        </p:txBody>
      </p:sp>
      <p:sp>
        <p:nvSpPr>
          <p:cNvPr id="7" name="矩形 6"/>
          <p:cNvSpPr/>
          <p:nvPr/>
        </p:nvSpPr>
        <p:spPr>
          <a:xfrm>
            <a:off x="5381703" y="3123090"/>
            <a:ext cx="1428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Sep 8, 2023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48119" y="1553111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>
                    <a:lumMod val="95000"/>
                  </a:schemeClr>
                </a:solidFill>
              </a:rPr>
              <a:t>中国计量大学计测</a:t>
            </a:r>
            <a:endParaRPr lang="en-US" altLang="zh-CN" sz="4800" b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bg1">
                    <a:lumMod val="95000"/>
                  </a:schemeClr>
                </a:solidFill>
              </a:rPr>
              <a:t>电子协会</a:t>
            </a:r>
          </a:p>
        </p:txBody>
      </p:sp>
      <p:pic>
        <p:nvPicPr>
          <p:cNvPr id="8" name="图片 7" descr="xiaohui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930" y="5751195"/>
            <a:ext cx="2135505" cy="6362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01F89F96-A9A2-1DBA-BF33-8BAC5672F059}"/>
              </a:ext>
            </a:extLst>
          </p:cNvPr>
          <p:cNvGrpSpPr/>
          <p:nvPr/>
        </p:nvGrpSpPr>
        <p:grpSpPr>
          <a:xfrm>
            <a:off x="135524" y="6172200"/>
            <a:ext cx="2205451" cy="540955"/>
            <a:chOff x="4479620" y="3066254"/>
            <a:chExt cx="3091691" cy="94266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F4CB452-2CEE-5B25-B235-6A65915FE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9620" y="3066254"/>
              <a:ext cx="891278" cy="942666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112F80E-1E7A-3A46-3F5C-C703DC325F9F}"/>
                </a:ext>
              </a:extLst>
            </p:cNvPr>
            <p:cNvSpPr txBox="1"/>
            <p:nvPr/>
          </p:nvSpPr>
          <p:spPr>
            <a:xfrm>
              <a:off x="5370898" y="3215788"/>
              <a:ext cx="2200413" cy="6435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计测电子协会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5524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675409e4104f67bd7041fd32beaed9b1"/>
          <p:cNvPicPr>
            <a:picLocks noChangeAspect="1"/>
          </p:cNvPicPr>
          <p:nvPr/>
        </p:nvPicPr>
        <p:blipFill>
          <a:blip r:embed="rId2">
            <a:lum bright="-48000" contrast="-48000"/>
          </a:blip>
          <a:stretch>
            <a:fillRect/>
          </a:stretch>
        </p:blipFill>
        <p:spPr>
          <a:xfrm>
            <a:off x="0" y="0"/>
            <a:ext cx="12192635" cy="68624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42002" y="12973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感谢观看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180187" y="1753771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THANK YOU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pic>
        <p:nvPicPr>
          <p:cNvPr id="3" name="图片 2" descr="xiaohui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360" y="5751195"/>
            <a:ext cx="1789430" cy="533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推广策划方案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21</Words>
  <Application>Microsoft Office PowerPoint</Application>
  <PresentationFormat>宽屏</PresentationFormat>
  <Paragraphs>7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6" baseType="lpstr">
      <vt:lpstr>微软雅黑</vt:lpstr>
      <vt:lpstr>Arial</vt:lpstr>
      <vt:lpstr>推广策划方案主题​​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王 欣钺</cp:lastModifiedBy>
  <cp:revision>43</cp:revision>
  <dcterms:created xsi:type="dcterms:W3CDTF">2021-11-30T04:07:00Z</dcterms:created>
  <dcterms:modified xsi:type="dcterms:W3CDTF">2023-08-07T04:56:56Z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ICV">
    <vt:lpwstr>2906A4E724B442F493AA57B4CFAFDE40</vt:lpwstr>
  </property>
</Properties>
</file>

<file path=docProps/thumbnail.jpeg>
</file>